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70" r:id="rId12"/>
    <p:sldId id="273" r:id="rId13"/>
    <p:sldId id="271" r:id="rId14"/>
    <p:sldId id="265" r:id="rId15"/>
    <p:sldId id="267" r:id="rId16"/>
    <p:sldId id="266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536" autoAdjust="0"/>
    <p:restoredTop sz="94660" autoAdjust="0"/>
  </p:normalViewPr>
  <p:slideViewPr>
    <p:cSldViewPr snapToGrid="0">
      <p:cViewPr varScale="1">
        <p:scale>
          <a:sx n="34" d="100"/>
          <a:sy n="34" d="100"/>
        </p:scale>
        <p:origin x="48" y="930"/>
      </p:cViewPr>
      <p:guideLst/>
    </p:cSldViewPr>
  </p:slideViewPr>
  <p:outlineViewPr>
    <p:cViewPr>
      <p:scale>
        <a:sx n="33" d="100"/>
        <a:sy n="33" d="100"/>
      </p:scale>
      <p:origin x="0" y="-1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182C-670E-448E-953B-C9E9C8907387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D79B-3D8F-46DF-BC98-76C9F3FC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9" y="746975"/>
            <a:ext cx="10938457" cy="1635618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Tools for the  LDS Organist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2" y="3284113"/>
            <a:ext cx="4250028" cy="30265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Transitioning </a:t>
            </a:r>
          </a:p>
          <a:p>
            <a:r>
              <a:rPr lang="en-US" sz="4000" dirty="0" smtClean="0"/>
              <a:t>from Pianist </a:t>
            </a:r>
          </a:p>
          <a:p>
            <a:r>
              <a:rPr lang="en-US" sz="4000" dirty="0" smtClean="0"/>
              <a:t>to Organist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3008829"/>
            <a:ext cx="4402425" cy="33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Prepare the Score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3207" r="26116" b="3774"/>
          <a:stretch/>
        </p:blipFill>
        <p:spPr>
          <a:xfrm>
            <a:off x="7438623" y="455253"/>
            <a:ext cx="3915177" cy="6233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44710" y="2421228"/>
            <a:ext cx="46363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Text:  Where to “breathe”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Indicate registration choices and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Mark critical fingering and pedaling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190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FREE Organ Training Materials</a:t>
            </a:r>
            <a:endParaRPr lang="en-US" sz="66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53608" y="3177829"/>
            <a:ext cx="103001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www.organ.byu.edu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2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The New LDS Organist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  <a:p>
            <a:r>
              <a:rPr lang="en-US" sz="5400" dirty="0" smtClean="0"/>
              <a:t>Focuses on effective Hymn playing</a:t>
            </a:r>
          </a:p>
          <a:p>
            <a:r>
              <a:rPr lang="en-US" sz="5400" dirty="0" smtClean="0"/>
              <a:t>Includes 25 simplified hymns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985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BYU Organ Workshop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40" y="3168203"/>
            <a:ext cx="11096102" cy="2961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0924" y="1690688"/>
            <a:ext cx="763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August 6 – 9, 2013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338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Practice, Practice, Practice!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67918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Practice slowly and in time</a:t>
            </a:r>
          </a:p>
          <a:p>
            <a:r>
              <a:rPr lang="en-US" sz="4000" dirty="0" smtClean="0"/>
              <a:t>Practice each voice independently, with the correct fingering/pedaling</a:t>
            </a:r>
          </a:p>
          <a:p>
            <a:r>
              <a:rPr lang="en-US" sz="4000" dirty="0" smtClean="0"/>
              <a:t>Sing one part while playing a different part</a:t>
            </a:r>
          </a:p>
          <a:p>
            <a:r>
              <a:rPr lang="en-US" sz="4000" dirty="0" smtClean="0"/>
              <a:t>Combine parts</a:t>
            </a:r>
          </a:p>
          <a:p>
            <a:r>
              <a:rPr lang="en-US" sz="4000" dirty="0" smtClean="0"/>
              <a:t>Practice registration changes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39" y="3408669"/>
            <a:ext cx="2504661" cy="31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6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Practice with your Music Director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04014"/>
            <a:ext cx="2743200" cy="2194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0" y="1609725"/>
            <a:ext cx="6294549" cy="48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7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Practice Makes Perfect….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Only when practice IS perfect!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9165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6876" cy="1325563"/>
          </a:xfrm>
        </p:spPr>
        <p:txBody>
          <a:bodyPr/>
          <a:lstStyle/>
          <a:p>
            <a:r>
              <a:rPr lang="en-US" b="1" dirty="0" smtClean="0"/>
              <a:t>Feedback, especially questions about Loudness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27" y="1542289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1390917" y="2060620"/>
            <a:ext cx="27818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Ask YOURSELF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Ask a </a:t>
            </a:r>
            <a:r>
              <a:rPr lang="en-US" sz="4800" b="1" dirty="0" smtClean="0"/>
              <a:t>FRIEND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934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5008" y="0"/>
            <a:ext cx="9697792" cy="5743977"/>
          </a:xfrm>
        </p:spPr>
        <p:txBody>
          <a:bodyPr>
            <a:normAutofit lnSpcReduction="10000"/>
          </a:bodyPr>
          <a:lstStyle/>
          <a:p>
            <a:pPr algn="ctr"/>
            <a:endParaRPr lang="en-US" sz="6600" dirty="0" smtClean="0"/>
          </a:p>
          <a:p>
            <a:pPr algn="ctr"/>
            <a:endParaRPr lang="en-US" sz="6600" dirty="0"/>
          </a:p>
          <a:p>
            <a:pPr algn="ctr"/>
            <a:r>
              <a:rPr lang="en-US" sz="6600" dirty="0" smtClean="0"/>
              <a:t>Treasure this opportunity to learn a new skill, to learn a new way to serve the Lord!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7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Know YOUR Organ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3"/>
          <a:stretch/>
        </p:blipFill>
        <p:spPr>
          <a:xfrm>
            <a:off x="2365459" y="1690688"/>
            <a:ext cx="7461082" cy="4602185"/>
          </a:xfrm>
        </p:spPr>
      </p:pic>
    </p:spTree>
    <p:extLst>
      <p:ext uri="{BB962C8B-B14F-4D97-AF65-F5344CB8AC3E}">
        <p14:creationId xmlns:p14="http://schemas.microsoft.com/office/powerpoint/2010/main" val="128675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Listen Carefully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46" y="1825625"/>
            <a:ext cx="3884054" cy="36478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Sound vs. NO Sound</a:t>
            </a:r>
          </a:p>
          <a:p>
            <a:r>
              <a:rPr lang="en-US" sz="3600" dirty="0" smtClean="0"/>
              <a:t>Legato when needed</a:t>
            </a:r>
          </a:p>
          <a:p>
            <a:r>
              <a:rPr lang="en-US" sz="3600" dirty="0" smtClean="0"/>
              <a:t>Creating Beautiful Sounds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01" y="1443004"/>
            <a:ext cx="6311945" cy="4733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6851" y="5898524"/>
            <a:ext cx="644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Do I LIKE the sounds I am making?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063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4" y="416640"/>
            <a:ext cx="5897451" cy="510839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Organ Shoes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1032" y="734097"/>
            <a:ext cx="3499623" cy="272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6" y="3819288"/>
            <a:ext cx="3597144" cy="21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530" y="365126"/>
            <a:ext cx="9177270" cy="2275044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Pedals</a:t>
            </a:r>
            <a:endParaRPr lang="en-US" sz="6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39" y="-661516"/>
            <a:ext cx="5292761" cy="7970276"/>
          </a:xfrm>
        </p:spPr>
      </p:pic>
      <p:sp>
        <p:nvSpPr>
          <p:cNvPr id="6" name="TextBox 5"/>
          <p:cNvSpPr txBox="1"/>
          <p:nvPr/>
        </p:nvSpPr>
        <p:spPr>
          <a:xfrm>
            <a:off x="1455314" y="2640170"/>
            <a:ext cx="40568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Use heel and toe of both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Adjust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Knees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Heels Together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6068"/>
            <a:ext cx="12192000" cy="9144000"/>
          </a:xfrm>
        </p:spPr>
      </p:pic>
      <p:sp>
        <p:nvSpPr>
          <p:cNvPr id="5" name="TextBox 4"/>
          <p:cNvSpPr txBox="1"/>
          <p:nvPr/>
        </p:nvSpPr>
        <p:spPr>
          <a:xfrm>
            <a:off x="4314423" y="13136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3646" y="1027906"/>
            <a:ext cx="9440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Tools of the Trade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6610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Fingering Options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2287"/>
            <a:ext cx="10515600" cy="39746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 Fingering</a:t>
            </a:r>
          </a:p>
          <a:p>
            <a:r>
              <a:rPr lang="en-US" sz="3600" dirty="0" smtClean="0"/>
              <a:t>Finger Crossing</a:t>
            </a:r>
          </a:p>
          <a:p>
            <a:r>
              <a:rPr lang="en-US" sz="3600" dirty="0" smtClean="0"/>
              <a:t>Finger Substitution</a:t>
            </a:r>
          </a:p>
          <a:p>
            <a:r>
              <a:rPr lang="en-US" sz="3600" dirty="0" smtClean="0"/>
              <a:t>Finger Glissando</a:t>
            </a:r>
          </a:p>
          <a:p>
            <a:r>
              <a:rPr lang="en-US" sz="3600" dirty="0" smtClean="0"/>
              <a:t>Thumb Glissando</a:t>
            </a:r>
          </a:p>
          <a:p>
            <a:r>
              <a:rPr lang="en-US" sz="3600" dirty="0" smtClean="0"/>
              <a:t>Redistribution of inner part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2" y="0"/>
            <a:ext cx="456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08" y="365125"/>
            <a:ext cx="10078792" cy="132556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Hymnbook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0976" y="1028994"/>
            <a:ext cx="6329533" cy="4747150"/>
          </a:xfrm>
        </p:spPr>
      </p:pic>
      <p:sp>
        <p:nvSpPr>
          <p:cNvPr id="5" name="TextBox 4"/>
          <p:cNvSpPr txBox="1"/>
          <p:nvPr/>
        </p:nvSpPr>
        <p:spPr>
          <a:xfrm>
            <a:off x="1468192" y="2343955"/>
            <a:ext cx="419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Large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Spiral Binding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Put your name on 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221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Hymnbook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45703"/>
            <a:ext cx="9904941" cy="7428706"/>
          </a:xfrm>
        </p:spPr>
      </p:pic>
    </p:spTree>
    <p:extLst>
      <p:ext uri="{BB962C8B-B14F-4D97-AF65-F5344CB8AC3E}">
        <p14:creationId xmlns:p14="http://schemas.microsoft.com/office/powerpoint/2010/main" val="347933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212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Tools for the  LDS Organist</vt:lpstr>
      <vt:lpstr>Know YOUR Organ</vt:lpstr>
      <vt:lpstr>Listen Carefully</vt:lpstr>
      <vt:lpstr>Organ Shoes</vt:lpstr>
      <vt:lpstr>Pedals</vt:lpstr>
      <vt:lpstr>Tools of the Trade</vt:lpstr>
      <vt:lpstr>Fingering Options</vt:lpstr>
      <vt:lpstr>Hymnbook</vt:lpstr>
      <vt:lpstr>Open Hymnbook</vt:lpstr>
      <vt:lpstr>Prepare the Score</vt:lpstr>
      <vt:lpstr>FREE Organ Training Materials</vt:lpstr>
      <vt:lpstr>The New LDS Organist</vt:lpstr>
      <vt:lpstr>BYU Organ Workshop</vt:lpstr>
      <vt:lpstr>Practice, Practice, Practice!</vt:lpstr>
      <vt:lpstr>Practice with your Music Director</vt:lpstr>
      <vt:lpstr>Practice Makes Perfect….</vt:lpstr>
      <vt:lpstr>Feedback, especially questions about Loudness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LDS Organist</dc:title>
  <dc:creator>Ramona Jones</dc:creator>
  <cp:lastModifiedBy>Ramona Jones</cp:lastModifiedBy>
  <cp:revision>27</cp:revision>
  <dcterms:created xsi:type="dcterms:W3CDTF">2013-02-20T18:20:39Z</dcterms:created>
  <dcterms:modified xsi:type="dcterms:W3CDTF">2013-02-23T01:22:56Z</dcterms:modified>
</cp:coreProperties>
</file>